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1" r:id="rId3"/>
    <p:sldId id="257" r:id="rId4"/>
    <p:sldId id="261" r:id="rId5"/>
    <p:sldId id="279" r:id="rId6"/>
    <p:sldId id="260" r:id="rId7"/>
    <p:sldId id="262" r:id="rId8"/>
    <p:sldId id="263" r:id="rId9"/>
    <p:sldId id="280" r:id="rId10"/>
    <p:sldId id="259" r:id="rId11"/>
    <p:sldId id="264" r:id="rId12"/>
    <p:sldId id="269" r:id="rId13"/>
    <p:sldId id="27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Lőwy Dániel" userId="be28f683-5077-4121-bfc0-e7da8a3fe23c" providerId="ADAL" clId="{AE2DBC62-6107-4EA8-8CAF-F85D30B68BCF}"/>
    <pc:docChg chg="undo custSel addSld delSld modSld modMainMaster">
      <pc:chgData name="Dr. Lőwy Dániel" userId="be28f683-5077-4121-bfc0-e7da8a3fe23c" providerId="ADAL" clId="{AE2DBC62-6107-4EA8-8CAF-F85D30B68BCF}" dt="2025-12-12T17:42:46.004" v="1858" actId="1035"/>
      <pc:docMkLst>
        <pc:docMk/>
      </pc:docMkLst>
      <pc:sldChg chg="modSp mod">
        <pc:chgData name="Dr. Lőwy Dániel" userId="be28f683-5077-4121-bfc0-e7da8a3fe23c" providerId="ADAL" clId="{AE2DBC62-6107-4EA8-8CAF-F85D30B68BCF}" dt="2025-12-01T09:27:57.565" v="1369" actId="692"/>
        <pc:sldMkLst>
          <pc:docMk/>
          <pc:sldMk cId="867584419" sldId="257"/>
        </pc:sldMkLst>
        <pc:spChg chg="mod">
          <ac:chgData name="Dr. Lőwy Dániel" userId="be28f683-5077-4121-bfc0-e7da8a3fe23c" providerId="ADAL" clId="{AE2DBC62-6107-4EA8-8CAF-F85D30B68BCF}" dt="2025-12-01T09:26:42.535" v="1312" actId="1035"/>
          <ac:spMkLst>
            <pc:docMk/>
            <pc:sldMk cId="867584419" sldId="257"/>
            <ac:spMk id="2" creationId="{45B04D64-C059-BA29-05E2-B7AA925D64F6}"/>
          </ac:spMkLst>
        </pc:spChg>
        <pc:spChg chg="mod">
          <ac:chgData name="Dr. Lőwy Dániel" userId="be28f683-5077-4121-bfc0-e7da8a3fe23c" providerId="ADAL" clId="{AE2DBC62-6107-4EA8-8CAF-F85D30B68BCF}" dt="2025-12-01T09:27:57.565" v="1369" actId="692"/>
          <ac:spMkLst>
            <pc:docMk/>
            <pc:sldMk cId="867584419" sldId="257"/>
            <ac:spMk id="3" creationId="{53083027-13D4-4FC7-A98B-7F365A0B35D5}"/>
          </ac:spMkLst>
        </pc:spChg>
      </pc:sldChg>
      <pc:sldChg chg="setBg">
        <pc:chgData name="Dr. Lőwy Dániel" userId="be28f683-5077-4121-bfc0-e7da8a3fe23c" providerId="ADAL" clId="{AE2DBC62-6107-4EA8-8CAF-F85D30B68BCF}" dt="2025-11-18T17:58:35.820" v="758"/>
        <pc:sldMkLst>
          <pc:docMk/>
          <pc:sldMk cId="1903003453" sldId="258"/>
        </pc:sldMkLst>
      </pc:sldChg>
      <pc:sldChg chg="addSp modSp mod modAnim">
        <pc:chgData name="Dr. Lőwy Dániel" userId="be28f683-5077-4121-bfc0-e7da8a3fe23c" providerId="ADAL" clId="{AE2DBC62-6107-4EA8-8CAF-F85D30B68BCF}" dt="2025-12-11T11:49:05.721" v="1820" actId="1038"/>
        <pc:sldMkLst>
          <pc:docMk/>
          <pc:sldMk cId="4294722081" sldId="259"/>
        </pc:sldMkLst>
        <pc:spChg chg="mod">
          <ac:chgData name="Dr. Lőwy Dániel" userId="be28f683-5077-4121-bfc0-e7da8a3fe23c" providerId="ADAL" clId="{AE2DBC62-6107-4EA8-8CAF-F85D30B68BCF}" dt="2025-12-11T11:49:05.721" v="1820" actId="1038"/>
          <ac:spMkLst>
            <pc:docMk/>
            <pc:sldMk cId="4294722081" sldId="259"/>
            <ac:spMk id="4" creationId="{20ADEBAF-FE19-FB94-4AC3-34B02026635F}"/>
          </ac:spMkLst>
        </pc:spChg>
        <pc:spChg chg="add mod">
          <ac:chgData name="Dr. Lőwy Dániel" userId="be28f683-5077-4121-bfc0-e7da8a3fe23c" providerId="ADAL" clId="{AE2DBC62-6107-4EA8-8CAF-F85D30B68BCF}" dt="2025-11-18T18:23:35.976" v="1002" actId="1035"/>
          <ac:spMkLst>
            <pc:docMk/>
            <pc:sldMk cId="4294722081" sldId="259"/>
            <ac:spMk id="5" creationId="{1826CA4E-B859-7F44-C384-6662C8C6D716}"/>
          </ac:spMkLst>
        </pc:spChg>
        <pc:spChg chg="add mod">
          <ac:chgData name="Dr. Lőwy Dániel" userId="be28f683-5077-4121-bfc0-e7da8a3fe23c" providerId="ADAL" clId="{AE2DBC62-6107-4EA8-8CAF-F85D30B68BCF}" dt="2025-11-18T18:23:56.257" v="1004" actId="123"/>
          <ac:spMkLst>
            <pc:docMk/>
            <pc:sldMk cId="4294722081" sldId="259"/>
            <ac:spMk id="6" creationId="{15E6581A-2F8A-0FF7-81DF-90A70D24229A}"/>
          </ac:spMkLst>
        </pc:spChg>
        <pc:grpChg chg="add mod">
          <ac:chgData name="Dr. Lőwy Dániel" userId="be28f683-5077-4121-bfc0-e7da8a3fe23c" providerId="ADAL" clId="{AE2DBC62-6107-4EA8-8CAF-F85D30B68BCF}" dt="2025-11-18T18:23:35.976" v="1002" actId="1035"/>
          <ac:grpSpMkLst>
            <pc:docMk/>
            <pc:sldMk cId="4294722081" sldId="259"/>
            <ac:grpSpMk id="7" creationId="{4B11ABCF-BE0A-477D-247F-4EE6DF1473D5}"/>
          </ac:grpSpMkLst>
        </pc:grpChg>
        <pc:picChg chg="mod">
          <ac:chgData name="Dr. Lőwy Dániel" userId="be28f683-5077-4121-bfc0-e7da8a3fe23c" providerId="ADAL" clId="{AE2DBC62-6107-4EA8-8CAF-F85D30B68BCF}" dt="2025-11-18T18:21:42.617" v="987" actId="1037"/>
          <ac:picMkLst>
            <pc:docMk/>
            <pc:sldMk cId="4294722081" sldId="259"/>
            <ac:picMk id="3" creationId="{3AE4974E-BA21-2441-B674-60BD0E9F3377}"/>
          </ac:picMkLst>
        </pc:picChg>
        <pc:picChg chg="add mod">
          <ac:chgData name="Dr. Lőwy Dániel" userId="be28f683-5077-4121-bfc0-e7da8a3fe23c" providerId="ADAL" clId="{AE2DBC62-6107-4EA8-8CAF-F85D30B68BCF}" dt="2025-11-18T18:23:35.976" v="1002" actId="1035"/>
          <ac:picMkLst>
            <pc:docMk/>
            <pc:sldMk cId="4294722081" sldId="259"/>
            <ac:picMk id="2050" creationId="{756CBF15-F718-6B80-F8E6-DA045C400E4F}"/>
          </ac:picMkLst>
        </pc:picChg>
      </pc:sldChg>
      <pc:sldChg chg="modSp new mod">
        <pc:chgData name="Dr. Lőwy Dániel" userId="be28f683-5077-4121-bfc0-e7da8a3fe23c" providerId="ADAL" clId="{AE2DBC62-6107-4EA8-8CAF-F85D30B68BCF}" dt="2025-11-18T14:26:38.461" v="702" actId="14100"/>
        <pc:sldMkLst>
          <pc:docMk/>
          <pc:sldMk cId="3638429248" sldId="260"/>
        </pc:sldMkLst>
        <pc:spChg chg="mod">
          <ac:chgData name="Dr. Lőwy Dániel" userId="be28f683-5077-4121-bfc0-e7da8a3fe23c" providerId="ADAL" clId="{AE2DBC62-6107-4EA8-8CAF-F85D30B68BCF}" dt="2025-11-17T16:52:50.580" v="109" actId="122"/>
          <ac:spMkLst>
            <pc:docMk/>
            <pc:sldMk cId="3638429248" sldId="260"/>
            <ac:spMk id="2" creationId="{525D067B-A4D6-4887-D25B-089BC3566ADE}"/>
          </ac:spMkLst>
        </pc:spChg>
        <pc:spChg chg="mod">
          <ac:chgData name="Dr. Lőwy Dániel" userId="be28f683-5077-4121-bfc0-e7da8a3fe23c" providerId="ADAL" clId="{AE2DBC62-6107-4EA8-8CAF-F85D30B68BCF}" dt="2025-11-18T14:26:38.461" v="702" actId="14100"/>
          <ac:spMkLst>
            <pc:docMk/>
            <pc:sldMk cId="3638429248" sldId="260"/>
            <ac:spMk id="3" creationId="{7843628F-0D29-D256-7BE3-155676C44D97}"/>
          </ac:spMkLst>
        </pc:spChg>
      </pc:sldChg>
      <pc:sldChg chg="addSp delSp modSp add mod modAnim">
        <pc:chgData name="Dr. Lőwy Dániel" userId="be28f683-5077-4121-bfc0-e7da8a3fe23c" providerId="ADAL" clId="{AE2DBC62-6107-4EA8-8CAF-F85D30B68BCF}" dt="2025-12-01T15:07:17.378" v="1689"/>
        <pc:sldMkLst>
          <pc:docMk/>
          <pc:sldMk cId="3720395272" sldId="261"/>
        </pc:sldMkLst>
        <pc:spChg chg="mod">
          <ac:chgData name="Dr. Lőwy Dániel" userId="be28f683-5077-4121-bfc0-e7da8a3fe23c" providerId="ADAL" clId="{AE2DBC62-6107-4EA8-8CAF-F85D30B68BCF}" dt="2025-12-01T09:39:07.294" v="1432" actId="255"/>
          <ac:spMkLst>
            <pc:docMk/>
            <pc:sldMk cId="3720395272" sldId="261"/>
            <ac:spMk id="2" creationId="{E77ECE74-6119-B921-6D8E-0A58FCFB7EBB}"/>
          </ac:spMkLst>
        </pc:spChg>
        <pc:spChg chg="add mod">
          <ac:chgData name="Dr. Lőwy Dániel" userId="be28f683-5077-4121-bfc0-e7da8a3fe23c" providerId="ADAL" clId="{AE2DBC62-6107-4EA8-8CAF-F85D30B68BCF}" dt="2025-12-01T09:49:22.778" v="1588" actId="123"/>
          <ac:spMkLst>
            <pc:docMk/>
            <pc:sldMk cId="3720395272" sldId="261"/>
            <ac:spMk id="9" creationId="{86774265-4F73-343F-1A81-E4B68A00B1EB}"/>
          </ac:spMkLst>
        </pc:spChg>
        <pc:picChg chg="add mod">
          <ac:chgData name="Dr. Lőwy Dániel" userId="be28f683-5077-4121-bfc0-e7da8a3fe23c" providerId="ADAL" clId="{AE2DBC62-6107-4EA8-8CAF-F85D30B68BCF}" dt="2025-12-01T09:38:45.497" v="1417" actId="1035"/>
          <ac:picMkLst>
            <pc:docMk/>
            <pc:sldMk cId="3720395272" sldId="261"/>
            <ac:picMk id="4" creationId="{90B6294E-EC76-3644-FADB-BB00A04CDF62}"/>
          </ac:picMkLst>
        </pc:picChg>
        <pc:picChg chg="add mod">
          <ac:chgData name="Dr. Lőwy Dániel" userId="be28f683-5077-4121-bfc0-e7da8a3fe23c" providerId="ADAL" clId="{AE2DBC62-6107-4EA8-8CAF-F85D30B68BCF}" dt="2025-12-01T09:46:48.634" v="1540" actId="1035"/>
          <ac:picMkLst>
            <pc:docMk/>
            <pc:sldMk cId="3720395272" sldId="261"/>
            <ac:picMk id="5" creationId="{0DF1D74B-7539-CD3D-9D06-4D352C64B3A8}"/>
          </ac:picMkLst>
        </pc:picChg>
        <pc:picChg chg="add mod">
          <ac:chgData name="Dr. Lőwy Dániel" userId="be28f683-5077-4121-bfc0-e7da8a3fe23c" providerId="ADAL" clId="{AE2DBC62-6107-4EA8-8CAF-F85D30B68BCF}" dt="2025-12-01T09:38:51.304" v="1420" actId="1035"/>
          <ac:picMkLst>
            <pc:docMk/>
            <pc:sldMk cId="3720395272" sldId="261"/>
            <ac:picMk id="8" creationId="{CE10DE0E-6991-7724-2A92-003E28A53D60}"/>
          </ac:picMkLst>
        </pc:picChg>
      </pc:sldChg>
      <pc:sldChg chg="addSp delSp modSp new mod">
        <pc:chgData name="Dr. Lőwy Dániel" userId="be28f683-5077-4121-bfc0-e7da8a3fe23c" providerId="ADAL" clId="{AE2DBC62-6107-4EA8-8CAF-F85D30B68BCF}" dt="2025-11-18T14:29:30.281" v="720" actId="14100"/>
        <pc:sldMkLst>
          <pc:docMk/>
          <pc:sldMk cId="108916578" sldId="262"/>
        </pc:sldMkLst>
        <pc:spChg chg="mod">
          <ac:chgData name="Dr. Lőwy Dániel" userId="be28f683-5077-4121-bfc0-e7da8a3fe23c" providerId="ADAL" clId="{AE2DBC62-6107-4EA8-8CAF-F85D30B68BCF}" dt="2025-11-18T10:34:45.214" v="289" actId="14100"/>
          <ac:spMkLst>
            <pc:docMk/>
            <pc:sldMk cId="108916578" sldId="262"/>
            <ac:spMk id="2" creationId="{040DFD00-B29B-BAF6-BF0C-8B3E7EA9D173}"/>
          </ac:spMkLst>
        </pc:spChg>
        <pc:spChg chg="add del mod">
          <ac:chgData name="Dr. Lőwy Dániel" userId="be28f683-5077-4121-bfc0-e7da8a3fe23c" providerId="ADAL" clId="{AE2DBC62-6107-4EA8-8CAF-F85D30B68BCF}" dt="2025-11-18T14:28:57.145" v="717" actId="255"/>
          <ac:spMkLst>
            <pc:docMk/>
            <pc:sldMk cId="108916578" sldId="262"/>
            <ac:spMk id="3" creationId="{E1E442A3-451C-63EE-8E3D-65E4CF7FC420}"/>
          </ac:spMkLst>
        </pc:spChg>
        <pc:spChg chg="add mod">
          <ac:chgData name="Dr. Lőwy Dániel" userId="be28f683-5077-4121-bfc0-e7da8a3fe23c" providerId="ADAL" clId="{AE2DBC62-6107-4EA8-8CAF-F85D30B68BCF}" dt="2025-11-18T14:29:30.281" v="720" actId="14100"/>
          <ac:spMkLst>
            <pc:docMk/>
            <pc:sldMk cId="108916578" sldId="262"/>
            <ac:spMk id="12" creationId="{943A236A-D9C4-7841-36FB-A32729F650F8}"/>
          </ac:spMkLst>
        </pc:spChg>
        <pc:picChg chg="add mod">
          <ac:chgData name="Dr. Lőwy Dániel" userId="be28f683-5077-4121-bfc0-e7da8a3fe23c" providerId="ADAL" clId="{AE2DBC62-6107-4EA8-8CAF-F85D30B68BCF}" dt="2025-11-18T10:39:08.622" v="339" actId="692"/>
          <ac:picMkLst>
            <pc:docMk/>
            <pc:sldMk cId="108916578" sldId="262"/>
            <ac:picMk id="5" creationId="{BF797C8B-E477-1F83-8BE2-1619FE244C96}"/>
          </ac:picMkLst>
        </pc:picChg>
        <pc:picChg chg="add mod">
          <ac:chgData name="Dr. Lőwy Dániel" userId="be28f683-5077-4121-bfc0-e7da8a3fe23c" providerId="ADAL" clId="{AE2DBC62-6107-4EA8-8CAF-F85D30B68BCF}" dt="2025-11-18T10:39:26.396" v="344" actId="1037"/>
          <ac:picMkLst>
            <pc:docMk/>
            <pc:sldMk cId="108916578" sldId="262"/>
            <ac:picMk id="9" creationId="{E038BE5E-04C0-26C0-F004-384C6488C4B4}"/>
          </ac:picMkLst>
        </pc:picChg>
        <pc:picChg chg="add mod">
          <ac:chgData name="Dr. Lőwy Dániel" userId="be28f683-5077-4121-bfc0-e7da8a3fe23c" providerId="ADAL" clId="{AE2DBC62-6107-4EA8-8CAF-F85D30B68BCF}" dt="2025-11-18T14:28:25.854" v="713" actId="14100"/>
          <ac:picMkLst>
            <pc:docMk/>
            <pc:sldMk cId="108916578" sldId="262"/>
            <ac:picMk id="11" creationId="{9B11CEFE-5262-484D-93FD-E518865579EE}"/>
          </ac:picMkLst>
        </pc:picChg>
      </pc:sldChg>
      <pc:sldChg chg="addSp delSp modSp add mod">
        <pc:chgData name="Dr. Lőwy Dániel" userId="be28f683-5077-4121-bfc0-e7da8a3fe23c" providerId="ADAL" clId="{AE2DBC62-6107-4EA8-8CAF-F85D30B68BCF}" dt="2025-11-18T18:42:52.003" v="1042" actId="1035"/>
        <pc:sldMkLst>
          <pc:docMk/>
          <pc:sldMk cId="622265761" sldId="263"/>
        </pc:sldMkLst>
        <pc:spChg chg="mod">
          <ac:chgData name="Dr. Lőwy Dániel" userId="be28f683-5077-4121-bfc0-e7da8a3fe23c" providerId="ADAL" clId="{AE2DBC62-6107-4EA8-8CAF-F85D30B68BCF}" dt="2025-11-18T18:42:26.760" v="1039" actId="1035"/>
          <ac:spMkLst>
            <pc:docMk/>
            <pc:sldMk cId="622265761" sldId="263"/>
            <ac:spMk id="2" creationId="{A90EC956-0044-5D75-9221-E64E3D66D124}"/>
          </ac:spMkLst>
        </pc:spChg>
        <pc:spChg chg="add mod">
          <ac:chgData name="Dr. Lőwy Dániel" userId="be28f683-5077-4121-bfc0-e7da8a3fe23c" providerId="ADAL" clId="{AE2DBC62-6107-4EA8-8CAF-F85D30B68BCF}" dt="2025-11-18T17:59:43.650" v="763" actId="14100"/>
          <ac:spMkLst>
            <pc:docMk/>
            <pc:sldMk cId="622265761" sldId="263"/>
            <ac:spMk id="8" creationId="{66823C20-D50C-ABEE-777C-4DFD8CBAD64D}"/>
          </ac:spMkLst>
        </pc:spChg>
        <pc:picChg chg="add mod ord">
          <ac:chgData name="Dr. Lőwy Dániel" userId="be28f683-5077-4121-bfc0-e7da8a3fe23c" providerId="ADAL" clId="{AE2DBC62-6107-4EA8-8CAF-F85D30B68BCF}" dt="2025-11-18T18:42:16.260" v="1028" actId="1035"/>
          <ac:picMkLst>
            <pc:docMk/>
            <pc:sldMk cId="622265761" sldId="263"/>
            <ac:picMk id="5" creationId="{7A376F2C-5328-CF86-9F76-F400886BC886}"/>
          </ac:picMkLst>
        </pc:picChg>
        <pc:picChg chg="add mod">
          <ac:chgData name="Dr. Lőwy Dániel" userId="be28f683-5077-4121-bfc0-e7da8a3fe23c" providerId="ADAL" clId="{AE2DBC62-6107-4EA8-8CAF-F85D30B68BCF}" dt="2025-11-18T18:42:52.003" v="1042" actId="1035"/>
          <ac:picMkLst>
            <pc:docMk/>
            <pc:sldMk cId="622265761" sldId="263"/>
            <ac:picMk id="7" creationId="{881E0D10-E96B-E8A6-2336-5A2220180700}"/>
          </ac:picMkLst>
        </pc:picChg>
      </pc:sldChg>
      <pc:sldChg chg="addSp delSp modSp new mod">
        <pc:chgData name="Dr. Lőwy Dániel" userId="be28f683-5077-4121-bfc0-e7da8a3fe23c" providerId="ADAL" clId="{AE2DBC62-6107-4EA8-8CAF-F85D30B68BCF}" dt="2025-11-18T18:43:55.741" v="1050" actId="1038"/>
        <pc:sldMkLst>
          <pc:docMk/>
          <pc:sldMk cId="1867565811" sldId="264"/>
        </pc:sldMkLst>
        <pc:picChg chg="add mod ord">
          <ac:chgData name="Dr. Lőwy Dániel" userId="be28f683-5077-4121-bfc0-e7da8a3fe23c" providerId="ADAL" clId="{AE2DBC62-6107-4EA8-8CAF-F85D30B68BCF}" dt="2025-11-18T13:48:39.170" v="624" actId="1076"/>
          <ac:picMkLst>
            <pc:docMk/>
            <pc:sldMk cId="1867565811" sldId="264"/>
            <ac:picMk id="5" creationId="{62E75D6B-1BFE-AA10-6F20-EE8E98D1DE34}"/>
          </ac:picMkLst>
        </pc:picChg>
        <pc:picChg chg="add mod">
          <ac:chgData name="Dr. Lőwy Dániel" userId="be28f683-5077-4121-bfc0-e7da8a3fe23c" providerId="ADAL" clId="{AE2DBC62-6107-4EA8-8CAF-F85D30B68BCF}" dt="2025-11-18T18:43:55.741" v="1050" actId="1038"/>
          <ac:picMkLst>
            <pc:docMk/>
            <pc:sldMk cId="1867565811" sldId="264"/>
            <ac:picMk id="7" creationId="{5EF4D866-2EC4-A908-4E57-3A3C4292EF85}"/>
          </ac:picMkLst>
        </pc:picChg>
      </pc:sldChg>
      <pc:sldChg chg="delSp modSp add mod delDesignElem">
        <pc:chgData name="Dr. Lőwy Dániel" userId="be28f683-5077-4121-bfc0-e7da8a3fe23c" providerId="ADAL" clId="{AE2DBC62-6107-4EA8-8CAF-F85D30B68BCF}" dt="2025-11-26T13:56:24.416" v="1083" actId="20577"/>
        <pc:sldMkLst>
          <pc:docMk/>
          <pc:sldMk cId="1486503309" sldId="269"/>
        </pc:sldMkLst>
        <pc:spChg chg="mod">
          <ac:chgData name="Dr. Lőwy Dániel" userId="be28f683-5077-4121-bfc0-e7da8a3fe23c" providerId="ADAL" clId="{AE2DBC62-6107-4EA8-8CAF-F85D30B68BCF}" dt="2025-11-26T13:56:24.416" v="1083" actId="20577"/>
          <ac:spMkLst>
            <pc:docMk/>
            <pc:sldMk cId="1486503309" sldId="269"/>
            <ac:spMk id="2" creationId="{18014D68-3E4E-53C5-A184-B6A29B030654}"/>
          </ac:spMkLst>
        </pc:spChg>
      </pc:sldChg>
      <pc:sldChg chg="delSp modSp add mod setBg delDesignElem">
        <pc:chgData name="Dr. Lőwy Dániel" userId="be28f683-5077-4121-bfc0-e7da8a3fe23c" providerId="ADAL" clId="{AE2DBC62-6107-4EA8-8CAF-F85D30B68BCF}" dt="2025-11-20T13:03:21.928" v="1064" actId="14100"/>
        <pc:sldMkLst>
          <pc:docMk/>
          <pc:sldMk cId="1929154405" sldId="278"/>
        </pc:sldMkLst>
        <pc:spChg chg="mod">
          <ac:chgData name="Dr. Lőwy Dániel" userId="be28f683-5077-4121-bfc0-e7da8a3fe23c" providerId="ADAL" clId="{AE2DBC62-6107-4EA8-8CAF-F85D30B68BCF}" dt="2025-11-18T18:27:21.270" v="1020" actId="1076"/>
          <ac:spMkLst>
            <pc:docMk/>
            <pc:sldMk cId="1929154405" sldId="278"/>
            <ac:spMk id="4" creationId="{DC8B9F11-C806-C4BF-5100-CD3C893D1C43}"/>
          </ac:spMkLst>
        </pc:spChg>
        <pc:picChg chg="mod">
          <ac:chgData name="Dr. Lőwy Dániel" userId="be28f683-5077-4121-bfc0-e7da8a3fe23c" providerId="ADAL" clId="{AE2DBC62-6107-4EA8-8CAF-F85D30B68BCF}" dt="2025-11-20T13:03:21.928" v="1064" actId="14100"/>
          <ac:picMkLst>
            <pc:docMk/>
            <pc:sldMk cId="1929154405" sldId="278"/>
            <ac:picMk id="2" creationId="{9CD7F8C3-F1A4-AAFD-8673-E48C6B341C3B}"/>
          </ac:picMkLst>
        </pc:picChg>
        <pc:picChg chg="mod">
          <ac:chgData name="Dr. Lőwy Dániel" userId="be28f683-5077-4121-bfc0-e7da8a3fe23c" providerId="ADAL" clId="{AE2DBC62-6107-4EA8-8CAF-F85D30B68BCF}" dt="2025-11-18T18:27:00.535" v="1015" actId="1076"/>
          <ac:picMkLst>
            <pc:docMk/>
            <pc:sldMk cId="1929154405" sldId="278"/>
            <ac:picMk id="3" creationId="{79734D26-1F70-4769-AADD-2186C0AEF960}"/>
          </ac:picMkLst>
        </pc:picChg>
      </pc:sldChg>
      <pc:sldChg chg="add">
        <pc:chgData name="Dr. Lőwy Dániel" userId="be28f683-5077-4121-bfc0-e7da8a3fe23c" providerId="ADAL" clId="{AE2DBC62-6107-4EA8-8CAF-F85D30B68BCF}" dt="2025-11-20T13:02:02.432" v="1053" actId="2890"/>
        <pc:sldMkLst>
          <pc:docMk/>
          <pc:sldMk cId="2978277055" sldId="279"/>
        </pc:sldMkLst>
      </pc:sldChg>
      <pc:sldChg chg="addSp delSp modSp add mod">
        <pc:chgData name="Dr. Lőwy Dániel" userId="be28f683-5077-4121-bfc0-e7da8a3fe23c" providerId="ADAL" clId="{AE2DBC62-6107-4EA8-8CAF-F85D30B68BCF}" dt="2025-12-12T17:42:46.004" v="1858" actId="1035"/>
        <pc:sldMkLst>
          <pc:docMk/>
          <pc:sldMk cId="671097929" sldId="280"/>
        </pc:sldMkLst>
        <pc:spChg chg="add del mod">
          <ac:chgData name="Dr. Lőwy Dániel" userId="be28f683-5077-4121-bfc0-e7da8a3fe23c" providerId="ADAL" clId="{AE2DBC62-6107-4EA8-8CAF-F85D30B68BCF}" dt="2025-12-12T17:42:17.443" v="1821" actId="22"/>
          <ac:spMkLst>
            <pc:docMk/>
            <pc:sldMk cId="671097929" sldId="280"/>
            <ac:spMk id="3" creationId="{BA3F5748-3D20-22AA-8FE7-260A750861C4}"/>
          </ac:spMkLst>
        </pc:spChg>
        <pc:spChg chg="add mod">
          <ac:chgData name="Dr. Lőwy Dániel" userId="be28f683-5077-4121-bfc0-e7da8a3fe23c" providerId="ADAL" clId="{AE2DBC62-6107-4EA8-8CAF-F85D30B68BCF}" dt="2025-11-26T14:11:48.068" v="1201" actId="1076"/>
          <ac:spMkLst>
            <pc:docMk/>
            <pc:sldMk cId="671097929" sldId="280"/>
            <ac:spMk id="12" creationId="{1D57DCF2-5DC8-529A-1E33-683DC153F14D}"/>
          </ac:spMkLst>
        </pc:spChg>
        <pc:picChg chg="add mod ord">
          <ac:chgData name="Dr. Lőwy Dániel" userId="be28f683-5077-4121-bfc0-e7da8a3fe23c" providerId="ADAL" clId="{AE2DBC62-6107-4EA8-8CAF-F85D30B68BCF}" dt="2025-12-12T17:42:46.004" v="1858" actId="1035"/>
          <ac:picMkLst>
            <pc:docMk/>
            <pc:sldMk cId="671097929" sldId="280"/>
            <ac:picMk id="4" creationId="{2A813B1B-ED50-316F-71A0-53BC25334EAD}"/>
          </ac:picMkLst>
        </pc:picChg>
      </pc:sldChg>
      <pc:sldChg chg="addSp modSp new mod modClrScheme chgLayout">
        <pc:chgData name="Dr. Lőwy Dániel" userId="be28f683-5077-4121-bfc0-e7da8a3fe23c" providerId="ADAL" clId="{AE2DBC62-6107-4EA8-8CAF-F85D30B68BCF}" dt="2025-12-01T14:19:00.899" v="1686" actId="113"/>
        <pc:sldMkLst>
          <pc:docMk/>
          <pc:sldMk cId="429750015" sldId="281"/>
        </pc:sldMkLst>
        <pc:spChg chg="add mod">
          <ac:chgData name="Dr. Lőwy Dániel" userId="be28f683-5077-4121-bfc0-e7da8a3fe23c" providerId="ADAL" clId="{AE2DBC62-6107-4EA8-8CAF-F85D30B68BCF}" dt="2025-12-01T14:18:40.959" v="1683" actId="1076"/>
          <ac:spMkLst>
            <pc:docMk/>
            <pc:sldMk cId="429750015" sldId="281"/>
            <ac:spMk id="4" creationId="{0D7A3E99-30CC-45FD-0F76-802751108D76}"/>
          </ac:spMkLst>
        </pc:spChg>
        <pc:graphicFrameChg chg="add mod modGraphic">
          <ac:chgData name="Dr. Lőwy Dániel" userId="be28f683-5077-4121-bfc0-e7da8a3fe23c" providerId="ADAL" clId="{AE2DBC62-6107-4EA8-8CAF-F85D30B68BCF}" dt="2025-12-01T14:19:00.899" v="1686" actId="113"/>
          <ac:graphicFrameMkLst>
            <pc:docMk/>
            <pc:sldMk cId="429750015" sldId="281"/>
            <ac:graphicFrameMk id="7" creationId="{15FCBC61-A98D-509A-761A-AE77206DF7D2}"/>
          </ac:graphicFrameMkLst>
        </pc:graphicFrameChg>
      </pc:sldChg>
      <pc:sldMasterChg chg="setBg modSldLayout">
        <pc:chgData name="Dr. Lőwy Dániel" userId="be28f683-5077-4121-bfc0-e7da8a3fe23c" providerId="ADAL" clId="{AE2DBC62-6107-4EA8-8CAF-F85D30B68BCF}" dt="2025-11-18T17:58:35.820" v="758"/>
        <pc:sldMasterMkLst>
          <pc:docMk/>
          <pc:sldMasterMk cId="2153433499" sldId="2147483648"/>
        </pc:sldMasterMkLst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1848575313" sldId="2147483649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1693877939" sldId="2147483650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2885024993" sldId="2147483651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1037122908" sldId="2147483652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3661323348" sldId="2147483653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2294761272" sldId="2147483654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251112587" sldId="2147483655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4288412437" sldId="2147483656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2385079348" sldId="2147483657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227994316" sldId="2147483658"/>
          </pc:sldLayoutMkLst>
        </pc:sldLayoutChg>
        <pc:sldLayoutChg chg="setBg">
          <pc:chgData name="Dr. Lőwy Dániel" userId="be28f683-5077-4121-bfc0-e7da8a3fe23c" providerId="ADAL" clId="{AE2DBC62-6107-4EA8-8CAF-F85D30B68BCF}" dt="2025-11-18T17:58:35.820" v="758"/>
          <pc:sldLayoutMkLst>
            <pc:docMk/>
            <pc:sldMasterMk cId="2153433499" sldId="2147483648"/>
            <pc:sldLayoutMk cId="347812431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59D3-DEC5-4578-A8DE-368F37B82801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AA16-8C82-4150-A4FE-1740B46F51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79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2AA16-8C82-4150-A4FE-1740B46F51E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2AA16-8C82-4150-A4FE-1740B46F51E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1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467E83-DA21-D3FA-02E6-2B96A7F2F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7FB8873-68F4-1C62-A0EE-D536C0FC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876D0A-3F14-B7DD-4697-9E7BD3C1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F8FC01-F405-0CF4-042A-8D928681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42F90F-8FFB-F65B-4F06-148BE209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57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FBC973-9DAF-20B5-5D8D-6F94C589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E931C8-7C85-674F-9369-48A912BC4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CCC40A-19E2-99B2-54B3-4A3F55A4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A06C08-994A-8CDB-C87A-45B58DA0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EB08F0-7E2F-296D-29AC-8E9C1234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C4EF698-CCC9-1A22-1323-3240F998E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107FC40-B503-D734-F115-7D74B16A5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ADBFBF-CFDC-B9FE-D466-DE9B0939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9497B4-05D9-EB63-B998-D8F2EA9A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F23C09-9530-EE7E-5D41-0FCD9762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12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3C893-4AA6-0A69-5D77-874C0F69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DD0795-1034-E575-FDA6-791589F9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4F8DFF-33F7-496B-7A1B-82E507A2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77BAD9-0540-A77C-8E4D-79891638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679703-F090-21F7-1D33-EAF5254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87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0EA544-BD81-AEEB-A5E4-395F549D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427E5CC-0671-EA05-DB66-51A193DE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4D79BE-EF7D-33A5-B1B4-6582391E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0D10D0-176B-65FD-032A-330EBDAD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742986-514E-B3BB-FD00-8AF1DDAB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0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02D73D-01DB-E4EF-75D2-3A6EB407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7E87C6-3D24-E4AC-7C2C-6682C84CF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F4F620-DB38-301F-B482-95BDC7D17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2D5FB5-EA19-05BA-3DBA-2D2D9941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60217AB-73EA-9E72-2354-588F54E5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757C747-7466-D133-7704-13498680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12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A1315-496D-AE83-E047-8FA87BE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AE7262-5DCB-350B-F299-88227E7D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DCF45AB-206E-97B8-30AA-2BE9FBB8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EBD2E4C-FF10-EE2F-5A50-411C18DFC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F892E0A-00C9-D546-DF47-F345F028A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1D5419E-F0E2-6FEB-6FF4-4E096E81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9311C34-D772-43EF-535F-F9CF9595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85BA519-FF38-FE32-9F2A-27D69DC4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3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92C45D-7B3E-B95C-51C5-06412F58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8AC6B52-12E3-34F1-B980-B7C079D7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4D2B880-2E01-88F1-1323-68853EE5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235CB2-0CE2-FF74-8C07-CADDD876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76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DC09222-0AF9-4FFC-0FA5-71E7FB9A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C1CDE27-8862-8061-8B5A-4B6B7C28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98DF49-71AA-117B-0D63-76CDA487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F64E2F-2148-1ABE-F69C-928D906D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40B2A1-6B3C-6B60-5873-563BB5CA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88AFD4-1F71-2203-6025-5DF771305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027C5F3-1321-52E0-11B9-191201A0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9C9449A-50D3-3ED7-CBD7-441285D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0C41FD-6DA6-DE22-78F3-34C1731C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4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DAFCE0-E756-8AAB-09CA-02A7F7DB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DA47F12-BC76-EF12-8136-8C22A520B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6070DA-BF7C-3255-85F7-012BD2583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6B941B-6A2C-3B11-BF4C-9C729D12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13EEE9-F116-D5F8-29A9-133F150D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8C0E46-7F83-DA77-95BF-385112F2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0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590F8D8-0DCC-452E-C988-29450C36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804575-29BC-F548-F29F-30D98592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01C27C-E0F1-E352-48B6-DB8A6DA76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868EA-29BC-4A66-8F83-B3A52EFDCEEF}" type="datetimeFigureOut">
              <a:rPr lang="hu-HU" smtClean="0"/>
              <a:t>2025. 12. 12.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0494BD-5B29-AC6A-E009-B8C1B355C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1D7868-3EE2-A2B9-B5E9-623A21255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1D1D6-DA1E-4EFE-961A-A815FD5635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43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222675-549B-1811-2774-DE31894D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" y="3273106"/>
            <a:ext cx="11801475" cy="912827"/>
          </a:xfrm>
        </p:spPr>
        <p:txBody>
          <a:bodyPr>
            <a:noAutofit/>
          </a:bodyPr>
          <a:lstStyle/>
          <a:p>
            <a:pPr algn="ctr"/>
            <a:r>
              <a:rPr lang="hu-HU" sz="3600" b="1" kern="1200" dirty="0">
                <a:solidFill>
                  <a:srgbClr val="0070C0"/>
                </a:solidFill>
                <a:latin typeface="Calibri (Címsorok)"/>
              </a:rPr>
              <a:t>KEMPELEN Tudósakadémia Alapítvány 2025. évi beszámolója</a:t>
            </a:r>
            <a:br>
              <a:rPr lang="hu-HU" sz="3600" b="1" kern="1200" dirty="0">
                <a:solidFill>
                  <a:srgbClr val="0070C0"/>
                </a:solidFill>
                <a:latin typeface="Calibri (Címsorok)"/>
              </a:rPr>
            </a:br>
            <a:r>
              <a:rPr lang="hu-HU" sz="3600" b="1" kern="1200" dirty="0">
                <a:solidFill>
                  <a:srgbClr val="0070C0"/>
                </a:solidFill>
                <a:latin typeface="Calibri (Címsorok)"/>
              </a:rPr>
              <a:t>a 8. Tudós Találkozón</a:t>
            </a:r>
            <a:endParaRPr lang="hu-HU" sz="3600" dirty="0">
              <a:solidFill>
                <a:srgbClr val="0070C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CA9C74-2C44-FBC4-92FE-DACD7771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91559"/>
            <a:ext cx="10515600" cy="1533526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/>
              <a:t>Dr. Lőwy Dániel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/>
              <a:t>A </a:t>
            </a:r>
            <a:r>
              <a:rPr lang="hu-HU" b="1" dirty="0"/>
              <a:t>kuratórium elnöke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/>
              <a:t>202</a:t>
            </a:r>
            <a:r>
              <a:rPr lang="hu-HU" b="1" dirty="0"/>
              <a:t>5</a:t>
            </a:r>
            <a:r>
              <a:rPr lang="en-US" b="1" dirty="0"/>
              <a:t>. </a:t>
            </a:r>
            <a:r>
              <a:rPr lang="hu-HU" b="1" dirty="0"/>
              <a:t>d</a:t>
            </a:r>
            <a:r>
              <a:rPr lang="en-US" b="1" dirty="0" err="1"/>
              <a:t>ecember</a:t>
            </a:r>
            <a:r>
              <a:rPr lang="hu-HU" b="1" dirty="0"/>
              <a:t> 3.</a:t>
            </a:r>
            <a:endParaRPr lang="en-US" b="1" dirty="0"/>
          </a:p>
          <a:p>
            <a:pPr algn="ctr"/>
            <a:endParaRPr lang="hu-HU" dirty="0"/>
          </a:p>
        </p:txBody>
      </p:sp>
      <p:pic>
        <p:nvPicPr>
          <p:cNvPr id="6" name="Picture 2" descr="Nem érhető el leírás a fényképhez.">
            <a:extLst>
              <a:ext uri="{FF2B5EF4-FFF2-40B4-BE49-F238E27FC236}">
                <a16:creationId xmlns:a16="http://schemas.microsoft.com/office/drawing/2014/main" id="{FC676FC6-2EC2-B86A-A14C-F0ECA5227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b="10368"/>
          <a:stretch/>
        </p:blipFill>
        <p:spPr bwMode="auto">
          <a:xfrm>
            <a:off x="8321737" y="204885"/>
            <a:ext cx="3032063" cy="26625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F0A1D83-98DC-B615-49CD-959F7436A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" b="11877"/>
          <a:stretch/>
        </p:blipFill>
        <p:spPr>
          <a:xfrm>
            <a:off x="838200" y="204885"/>
            <a:ext cx="3032857" cy="26625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30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AE4974E-BA21-2441-B674-60BD0E9F3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2" y="237245"/>
            <a:ext cx="4325688" cy="63333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ADEBAF-FE19-FB94-4AC3-34B02026635F}"/>
              </a:ext>
            </a:extLst>
          </p:cNvPr>
          <p:cNvSpPr txBox="1"/>
          <p:nvPr/>
        </p:nvSpPr>
        <p:spPr>
          <a:xfrm>
            <a:off x="5040088" y="329605"/>
            <a:ext cx="6916714" cy="430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Fabinyi</a:t>
            </a:r>
            <a:r>
              <a:rPr lang="hu-HU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Rudolf Emlékérem  2025 – Dr. Mezey Pálnak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B11ABCF-BE0A-477D-247F-4EE6DF1473D5}"/>
              </a:ext>
            </a:extLst>
          </p:cNvPr>
          <p:cNvGrpSpPr/>
          <p:nvPr/>
        </p:nvGrpSpPr>
        <p:grpSpPr>
          <a:xfrm>
            <a:off x="5265346" y="936658"/>
            <a:ext cx="6697893" cy="3416320"/>
            <a:chOff x="5265346" y="936658"/>
            <a:chExt cx="6697893" cy="341632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56CBF15-F718-6B80-F8E6-DA045C400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346" y="960791"/>
              <a:ext cx="1981274" cy="245677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1826CA4E-B859-7F44-C384-6662C8C6D716}"/>
                </a:ext>
              </a:extLst>
            </p:cNvPr>
            <p:cNvSpPr txBox="1"/>
            <p:nvPr/>
          </p:nvSpPr>
          <p:spPr>
            <a:xfrm>
              <a:off x="7391402" y="936658"/>
              <a:ext cx="4571837" cy="34163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Dr. </a:t>
              </a:r>
              <a:r>
                <a:rPr lang="hu-HU" b="1" dirty="0" err="1"/>
                <a:t>Fabinyi</a:t>
              </a:r>
              <a:r>
                <a:rPr lang="hu-HU" b="1" dirty="0"/>
                <a:t> Rudolf (1949-1920)</a:t>
              </a:r>
            </a:p>
            <a:p>
              <a:endParaRPr lang="hu-HU" b="1" dirty="0"/>
            </a:p>
            <a:p>
              <a:pPr algn="just"/>
              <a:r>
                <a:rPr lang="hu-HU" dirty="0"/>
                <a:t>A Sorbonne-ról tért haza, a kolozsvári tudományegyetem (1881-től Magyar Királyi Ferenc József Tudományegyetem) Vegytani Intézetének élére. A tanszéken szerves és szervetlen kémiai, analitikai kémiai és kémiai technológiai kutatásokat folytattak. Az 1907-ben megalakult Magyar Kémikusok Egyesülete az első elnökének választotta. Ebben a minőségében 1909-ben elindította a </a:t>
              </a:r>
              <a:r>
                <a:rPr lang="hu-HU" i="1" dirty="0"/>
                <a:t>Magyar </a:t>
              </a:r>
              <a:r>
                <a:rPr lang="hu-HU" i="1" dirty="0" err="1"/>
                <a:t>Chemikusok</a:t>
              </a:r>
              <a:r>
                <a:rPr lang="hu-HU" i="1" dirty="0"/>
                <a:t> Lapjá</a:t>
              </a:r>
              <a:r>
                <a:rPr lang="hu-HU" dirty="0"/>
                <a:t>t.</a:t>
              </a:r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id="{15E6581A-2F8A-0FF7-81DF-90A70D24229A}"/>
              </a:ext>
            </a:extLst>
          </p:cNvPr>
          <p:cNvSpPr txBox="1"/>
          <p:nvPr/>
        </p:nvSpPr>
        <p:spPr>
          <a:xfrm>
            <a:off x="4841011" y="4539395"/>
            <a:ext cx="7145249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Fabinyi</a:t>
            </a:r>
            <a:r>
              <a:rPr lang="hu-HU" dirty="0"/>
              <a:t> és Farkas Gyula tüzelőanyag-cellát állítottak elő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prebiotikus</a:t>
            </a:r>
            <a:r>
              <a:rPr lang="hu-HU" dirty="0"/>
              <a:t> folyamatok kutatásának egyik </a:t>
            </a:r>
            <a:r>
              <a:rPr lang="hu-HU" dirty="0" err="1"/>
              <a:t>előfutárának</a:t>
            </a:r>
            <a:r>
              <a:rPr lang="hu-HU" dirty="0"/>
              <a:t> tekinthető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Új festékanyagokat kutatott. A </a:t>
            </a:r>
            <a:r>
              <a:rPr lang="hu-HU" dirty="0" err="1"/>
              <a:t>ceracidin</a:t>
            </a:r>
            <a:r>
              <a:rPr lang="hu-HU" dirty="0"/>
              <a:t> előállítására szolgáló reakció </a:t>
            </a:r>
            <a:r>
              <a:rPr lang="hu-HU" dirty="0" err="1"/>
              <a:t>Fabinyi</a:t>
            </a:r>
            <a:r>
              <a:rPr lang="hu-HU" dirty="0"/>
              <a:t>-féle szalicil-aldehid reakció néven vált ismertté.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Eljárást szabadalmaztatott a fa száraz desztillálására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Módosította a szerves anyagok molekulasúly-meghatározására szolgáló forráspont- és fagyáspontcsökkenés-mérés módszerét.</a:t>
            </a:r>
          </a:p>
        </p:txBody>
      </p:sp>
    </p:spTree>
    <p:extLst>
      <p:ext uri="{BB962C8B-B14F-4D97-AF65-F5344CB8AC3E}">
        <p14:creationId xmlns:p14="http://schemas.microsoft.com/office/powerpoint/2010/main" val="42947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2E75D6B-1BFE-AA10-6F20-EE8E98D1D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1" y="3646909"/>
            <a:ext cx="10442234" cy="2877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Kép 6" descr="A képen Emberi arc, személy, mosoly, ruhá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EF4D866-2EC4-A908-4E57-3A3C4292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1" y="205740"/>
            <a:ext cx="3280410" cy="32804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56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014D68-3E4E-53C5-A184-B6A29B03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67" y="1854588"/>
            <a:ext cx="3501571" cy="2778710"/>
          </a:xfr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 KEMPELEN Alapítvány jogosult a személyi jövedelem 1%-</a:t>
            </a:r>
            <a:r>
              <a:rPr lang="hu-HU" sz="24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nak</a:t>
            </a:r>
            <a:r>
              <a:rPr lang="hu-HU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az adózó rendelkezése szerinti </a:t>
            </a:r>
            <a:r>
              <a:rPr lang="hu-HU" sz="24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felhasználásárólÍ</a:t>
            </a:r>
            <a:endParaRPr lang="hu-HU" sz="24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A8A3C3F-957B-934B-6B0F-2EDF826F6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604" y="292348"/>
            <a:ext cx="4277473" cy="62444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650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CD7F8C3-F1A4-AAFD-8673-E48C6B341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" b="11877"/>
          <a:stretch/>
        </p:blipFill>
        <p:spPr>
          <a:xfrm>
            <a:off x="1357465" y="852700"/>
            <a:ext cx="4518813" cy="39671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 descr="Nem érhető el leírás a fényképhez.">
            <a:extLst>
              <a:ext uri="{FF2B5EF4-FFF2-40B4-BE49-F238E27FC236}">
                <a16:creationId xmlns:a16="http://schemas.microsoft.com/office/drawing/2014/main" id="{79734D26-1F70-4769-AADD-2186C0AEF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" b="10368"/>
          <a:stretch/>
        </p:blipFill>
        <p:spPr bwMode="auto">
          <a:xfrm>
            <a:off x="6731160" y="852700"/>
            <a:ext cx="4517578" cy="39671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C8B9F11-C806-C4BF-5100-CD3C893D1C43}"/>
              </a:ext>
            </a:extLst>
          </p:cNvPr>
          <p:cNvSpPr txBox="1"/>
          <p:nvPr/>
        </p:nvSpPr>
        <p:spPr>
          <a:xfrm>
            <a:off x="2468058" y="5358969"/>
            <a:ext cx="796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Köszönöm 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192915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D7A3E99-30CC-45FD-0F76-80275110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540039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0070C0"/>
                </a:solidFill>
              </a:rPr>
              <a:t>A Nyolcadik Tudós Találkozó Programja - 2025. december 3.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15FCBC61-A98D-509A-761A-AE77206DF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60684"/>
              </p:ext>
            </p:extLst>
          </p:nvPr>
        </p:nvGraphicFramePr>
        <p:xfrm>
          <a:off x="1276351" y="876300"/>
          <a:ext cx="9839324" cy="579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86">
                  <a:extLst>
                    <a:ext uri="{9D8B030D-6E8A-4147-A177-3AD203B41FA5}">
                      <a16:colId xmlns:a16="http://schemas.microsoft.com/office/drawing/2014/main" val="2594383576"/>
                    </a:ext>
                  </a:extLst>
                </a:gridCol>
                <a:gridCol w="1706439">
                  <a:extLst>
                    <a:ext uri="{9D8B030D-6E8A-4147-A177-3AD203B41FA5}">
                      <a16:colId xmlns:a16="http://schemas.microsoft.com/office/drawing/2014/main" val="2897742527"/>
                    </a:ext>
                  </a:extLst>
                </a:gridCol>
                <a:gridCol w="1215877">
                  <a:extLst>
                    <a:ext uri="{9D8B030D-6E8A-4147-A177-3AD203B41FA5}">
                      <a16:colId xmlns:a16="http://schemas.microsoft.com/office/drawing/2014/main" val="2140099125"/>
                    </a:ext>
                  </a:extLst>
                </a:gridCol>
                <a:gridCol w="4753543">
                  <a:extLst>
                    <a:ext uri="{9D8B030D-6E8A-4147-A177-3AD203B41FA5}">
                      <a16:colId xmlns:a16="http://schemas.microsoft.com/office/drawing/2014/main" val="3836377893"/>
                    </a:ext>
                  </a:extLst>
                </a:gridCol>
                <a:gridCol w="995163">
                  <a:extLst>
                    <a:ext uri="{9D8B030D-6E8A-4147-A177-3AD203B41FA5}">
                      <a16:colId xmlns:a16="http://schemas.microsoft.com/office/drawing/2014/main" val="3797827344"/>
                    </a:ext>
                  </a:extLst>
                </a:gridCol>
                <a:gridCol w="331461">
                  <a:extLst>
                    <a:ext uri="{9D8B030D-6E8A-4147-A177-3AD203B41FA5}">
                      <a16:colId xmlns:a16="http://schemas.microsoft.com/office/drawing/2014/main" val="2908587102"/>
                    </a:ext>
                  </a:extLst>
                </a:gridCol>
                <a:gridCol w="552955">
                  <a:extLst>
                    <a:ext uri="{9D8B030D-6E8A-4147-A177-3AD203B41FA5}">
                      <a16:colId xmlns:a16="http://schemas.microsoft.com/office/drawing/2014/main" val="3721793569"/>
                    </a:ext>
                  </a:extLst>
                </a:gridCol>
              </a:tblGrid>
              <a:tr h="45036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500" b="1" kern="0" dirty="0">
                          <a:effectLst/>
                        </a:rPr>
                        <a:t> </a:t>
                      </a:r>
                      <a:endParaRPr lang="hu-HU" sz="900" b="1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1000" b="1" kern="0" dirty="0">
                          <a:effectLst/>
                        </a:rPr>
                        <a:t>Helyszín és vendéglátó: a Dunaújvárosi Egyetem</a:t>
                      </a:r>
                      <a:endParaRPr lang="hu-HU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extLst>
                  <a:ext uri="{0D108BD9-81ED-4DB2-BD59-A6C34878D82A}">
                    <a16:rowId xmlns:a16="http://schemas.microsoft.com/office/drawing/2014/main" val="3798795144"/>
                  </a:ext>
                </a:extLst>
              </a:tr>
              <a:tr h="18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extLst>
                  <a:ext uri="{0D108BD9-81ED-4DB2-BD59-A6C34878D82A}">
                    <a16:rowId xmlns:a16="http://schemas.microsoft.com/office/drawing/2014/main" val="4007837842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Süli János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vendéglátó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Köszöntő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10:05-10:10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extLst>
                  <a:ext uri="{0D108BD9-81ED-4DB2-BD59-A6C34878D82A}">
                    <a16:rowId xmlns:a16="http://schemas.microsoft.com/office/drawing/2014/main" val="3901421799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Dr. habil. András István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vendéglátó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Köszöntő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10:11-10:16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extLst>
                  <a:ext uri="{0D108BD9-81ED-4DB2-BD59-A6C34878D82A}">
                    <a16:rowId xmlns:a16="http://schemas.microsoft.com/office/drawing/2014/main" val="945247190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3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Lőwy Dániel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Beszámoló az Alapítvány 2025. évi tevékenységéről és a Dunaújvárosim Egyetemmel kötött együttműködési megállapodásról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10:20-10:30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3097912686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4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Nagy Dénes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alapító 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Krétai beszámoló és egy javaslat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10:30-10:40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3593951535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Mezei Ferenc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alapító 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Az energiaszuverenitás kérdései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10:45-11:10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820402807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6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Szentpéteri József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Tanítani – inspirálni – bevonni: – a tehetséggondozás élménypedagógiai megközelítése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11:15-11:35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2165781374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---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KÁVÉSZÜNET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11:40-11:55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extLst>
                  <a:ext uri="{0D108BD9-81ED-4DB2-BD59-A6C34878D82A}">
                    <a16:rowId xmlns:a16="http://schemas.microsoft.com/office/drawing/2014/main" val="45963542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7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Balog Adalbert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Levéltetvek baktérium szimbionta közössége a fajok gyors evolúciójában játszott szerepük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12:00-12:20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6843232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8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Mezey Pál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Hogyan terrorizálják a molekulák az atomokat: Atom, ha belépsz, nem maradhatsz atom, mindened megváltozik.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12:25-12:50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2970644459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---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EBÉDSZÜNET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12:55-13:45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50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831583259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9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Vécsey Zsadány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alapító 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„Digitális halhatatlanság” - a „szimulációs elmélet” alapjai és a társadalmi hatásai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13:50-14:10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523361812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Neumann László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Human–Machine Co-Creation: Az LLM-hallucinációk hibáiból kreatív erőforrás az emberi intuícióval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14:15-14:35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297179190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11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Barabássy Miklós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 hipotézistől a bizonyosságig – régészetmérnökségi módszer alkalmazása a Szent Korona esetében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14:40-15:00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844209886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---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KÁVÉSZÜNET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15:05-15:30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889914825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12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Szöllősi-Nagy András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16:00-16:20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2725389058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13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Minden résztvevő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Megbeszélés a Kempelen-Dunaújvárosi Egyetem együttműködéséről: feladatok és hatékonyság. Moderátor: Héjj Andreas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16:25-16:55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30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853004930"/>
                  </a:ext>
                </a:extLst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14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Minden résztvevő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hu-HU" sz="9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Javaslattétel a 2026. évi Tudós találkozó tematikájára. Moderátor: Szöllősi-Nagy András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17:00-17:15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484877222"/>
                  </a:ext>
                </a:extLst>
              </a:tr>
              <a:tr h="230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Lőwy Dániel 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tag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A nagyváradi szecesszió mecénásai (kultúrtörténeti kitekintés)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17:20-17:45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25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perc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832672339"/>
                  </a:ext>
                </a:extLst>
              </a:tr>
              <a:tr h="20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---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VACSORA és kötetlen beszélgetés 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18:00 órától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>
                          <a:effectLst/>
                        </a:rPr>
                        <a:t> </a:t>
                      </a:r>
                      <a:endParaRPr lang="hu-HU" sz="9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u-HU" sz="800" b="1" kern="0" dirty="0">
                          <a:effectLst/>
                        </a:rPr>
                        <a:t> </a:t>
                      </a:r>
                      <a:endParaRPr lang="hu-HU" sz="9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8" marR="36008" marT="0" marB="0" anchor="ctr"/>
                </a:tc>
                <a:extLst>
                  <a:ext uri="{0D108BD9-81ED-4DB2-BD59-A6C34878D82A}">
                    <a16:rowId xmlns:a16="http://schemas.microsoft.com/office/drawing/2014/main" val="111128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5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04D64-C059-BA29-05E2-B7AA925D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34493"/>
            <a:ext cx="11832771" cy="777875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Stratégiai együttműködési megállapodás a Dunaújvárosi Egyetemmel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083027-13D4-4FC7-A98B-7F365A0B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65"/>
            <a:ext cx="10515600" cy="558754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auto">
              <a:buNone/>
            </a:pPr>
            <a:r>
              <a:rPr lang="hu-HU" sz="2000" b="1" dirty="0"/>
              <a:t> I. Az együttműködés célja, főbb irányai</a:t>
            </a:r>
          </a:p>
          <a:p>
            <a:pPr marL="0" indent="0" fontAlgn="auto">
              <a:buNone/>
            </a:pPr>
            <a:endParaRPr lang="hu-HU" sz="1600" dirty="0"/>
          </a:p>
          <a:p>
            <a:pPr lvl="1"/>
            <a:r>
              <a:rPr lang="hu-HU" sz="2000" dirty="0"/>
              <a:t>Felek rögzítik, hogy szakmai-tudományos kapcsolataik bővítése érdekében, a korábbi egyeztetések alapján, a további eredményes együttműködés előmozdítása céljából az alábbi megállapodást kötik.</a:t>
            </a:r>
          </a:p>
          <a:p>
            <a:pPr lvl="1"/>
            <a:r>
              <a:rPr lang="hu-HU" sz="2000" b="1" dirty="0"/>
              <a:t>Az együttműködés fő irányai</a:t>
            </a:r>
            <a:endParaRPr lang="hu-HU" sz="2000" dirty="0"/>
          </a:p>
          <a:p>
            <a:r>
              <a:rPr lang="hu-HU" sz="2000" dirty="0"/>
              <a:t>Az Együttműködési Megállapodást aláíró Felek: </a:t>
            </a:r>
          </a:p>
          <a:p>
            <a:pPr lvl="0"/>
            <a:r>
              <a:rPr lang="hu-HU" sz="2000" dirty="0"/>
              <a:t>elkötelezettek a magyarországi innováció, a tudományos kutatás és a felsőfokú oktatás fejlődésének szolgálata iránt;</a:t>
            </a:r>
          </a:p>
          <a:p>
            <a:pPr lvl="0"/>
            <a:r>
              <a:rPr lang="hu-HU" sz="2000" dirty="0"/>
              <a:t>igény és lehetőség szerint együttműködnek közös kutatásokban, projektekben és képzésben;</a:t>
            </a:r>
          </a:p>
          <a:p>
            <a:pPr lvl="0"/>
            <a:r>
              <a:rPr lang="hu-HU" sz="2000" dirty="0"/>
              <a:t>ha a kiírási feltételek ösztönzik, konzorciumként együtt pályázhatnak kutatási források elnyeréséért;</a:t>
            </a:r>
          </a:p>
          <a:p>
            <a:pPr lvl="0"/>
            <a:r>
              <a:rPr lang="hu-HU" sz="2000" dirty="0"/>
              <a:t>rendszeresen és kölcsönösen tájékoztatják egymást szakmai és tudományos rendezvényeikről, konferenciáikról, megfelelő feltételek mellett biztosítják a kölcsönös részvételt;</a:t>
            </a:r>
          </a:p>
          <a:p>
            <a:pPr lvl="0" fontAlgn="auto"/>
            <a:r>
              <a:rPr lang="hu-HU" sz="2000" dirty="0"/>
              <a:t>megvizsgálják a szakmai együttműködés megvalósításának kereteit.</a:t>
            </a:r>
          </a:p>
        </p:txBody>
      </p:sp>
    </p:spTree>
    <p:extLst>
      <p:ext uri="{BB962C8B-B14F-4D97-AF65-F5344CB8AC3E}">
        <p14:creationId xmlns:p14="http://schemas.microsoft.com/office/powerpoint/2010/main" val="86758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677D-CCFD-C45B-4098-B6E7C08A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7ECE74-6119-B921-6D8E-0A58FCFB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89"/>
            <a:ext cx="10515600" cy="789305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Sikeres NKFIH pályázat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B6294E-EC76-3644-FADB-BB00A04C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360"/>
          <a:stretch/>
        </p:blipFill>
        <p:spPr>
          <a:xfrm>
            <a:off x="445771" y="880378"/>
            <a:ext cx="3504487" cy="34368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E10DE0E-6991-7724-2A92-003E28A53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511" y="891269"/>
            <a:ext cx="7628756" cy="34368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DF1D74B-7539-CD3D-9D06-4D352C64B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3" y="4432179"/>
            <a:ext cx="4578585" cy="227341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6774265-4F73-343F-1A81-E4B68A00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845" y="4450934"/>
            <a:ext cx="6917422" cy="221599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rgbClr val="1F1E21"/>
                </a:solidFill>
                <a:effectLst/>
                <a:latin typeface="Arial" panose="020B0604020202020204" pitchFamily="34" charset="0"/>
              </a:rPr>
              <a:t>Krausz Ferenc Nobel-díjas fizikus vezetésével új tehetséggondozó program indul Élvonal néven - jelentette be Hankó Balázs kultúráért és innovációért felelős miniszter csütörtökön Budapesten.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1F1E21"/>
                </a:solidFill>
                <a:effectLst/>
                <a:latin typeface="Arial" panose="020B0604020202020204" pitchFamily="34" charset="0"/>
              </a:rPr>
              <a:t>Forrás: MTI. 2025. 05. 14.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>
                <a:ln>
                  <a:noFill/>
                </a:ln>
                <a:solidFill>
                  <a:srgbClr val="1F1E21"/>
                </a:solidFill>
                <a:effectLst/>
                <a:latin typeface="Arial" panose="020B0604020202020204" pitchFamily="34" charset="0"/>
              </a:rPr>
              <a:t>Az Élvonal program célja, hogy Magyarországra vonzza a kiváló kutatókat külföldről, valamint tehetséggondozást nyújtson - hangsúlyozta a miniszter a sajtótájékoztatón. A programmal "egyszerre építjük a magyar tudomány aranycsapatát, illetve az utánpótlását is megalapozzuk" - tette hozzá.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7AA30-EEC8-BF36-C847-AC1F1E07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F496FC-8500-309D-D4AB-FF4D89F0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789305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Sikeres NKFIH pályázat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5267AB-0976-F13B-4A8F-B83A5DC1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430"/>
            <a:ext cx="10515600" cy="5314949"/>
          </a:xfrm>
          <a:ln w="63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hu-HU" sz="4000" b="1" dirty="0"/>
              <a:t>Nyilvános összefoglaló</a:t>
            </a:r>
            <a:r>
              <a:rPr lang="hu-HU" dirty="0"/>
              <a:t>:</a:t>
            </a:r>
          </a:p>
          <a:p>
            <a:pPr marL="0" indent="0" algn="just">
              <a:buNone/>
            </a:pPr>
            <a:r>
              <a:rPr lang="hu-HU" sz="3100" dirty="0"/>
              <a:t>Magyarország műszaki-tudományos versenyképességének javítása érdekében hazahívunk külföldön sikeres magyar származású professzorokat és tudományos munkatársakat úgy, hogy a megkezdett munkájuk folytatásához megfelelő feltételeket biztosítunk és kompetitív bérezést nyújtunk. A projekt több szakaszban lefolytatható: (i) a fejlett ipari országok diplomáciai kirendeltségénél működő </a:t>
            </a:r>
            <a:r>
              <a:rPr lang="hu-HU" sz="3100" dirty="0" err="1"/>
              <a:t>TéT</a:t>
            </a:r>
            <a:r>
              <a:rPr lang="hu-HU" sz="3100" dirty="0"/>
              <a:t> attasék és a KEMPELEN Alapítvány saját kapcsolati hálója révén azonosítjuk a külhoni egyetemeken és kutatóintézetekben nagy horderejű kutatást végző szakembereket; (ii) értékeljük az eddigi munkájuk eredményességét (a publikációik és a bejegyzett szabadalmaik alapján); (iii) a KEMPELEN Alapítvány tagjainak szakértelmére alapozva felmérjük a kutatás jövőbeli lehetőségeit és potenciálját; (iii) azonosítjuk azon magyarországi kutatóhelyeket, ahol a külföldön megkezdett munka folytatható; (iv) azonosítjuk az esetleges infrastrukturális hiányosságokat és javaslatot teszünk azok kiküszöbölésére (pl. műszerek beszerzése által); (v) felmérjük a kutatás eredményes folyatásához szükséges munkatársak meglétét, illetve a csapat kiegészítésének lehetőségét; (vi) az Alapítvány tagjai a szakmai tudásukat és meggyőző képességüket bevetve igyekeznek a célszemélyeket a hazatérésre rávenni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827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5D067B-A4D6-4887-D25B-089BC356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Szerződéskötés könyvelői irodával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43628F-0D29-D256-7BE3-155676C44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6110" cy="1786255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n-NO" b="1" dirty="0"/>
              <a:t>Lenger Csaba Antal</a:t>
            </a:r>
            <a:r>
              <a:rPr lang="hu-HU" b="1" dirty="0"/>
              <a:t> non-profit alapítványokra szakosodott könyvelő (</a:t>
            </a:r>
            <a:r>
              <a:rPr lang="hu-HU" b="1" dirty="0" err="1"/>
              <a:t>Siesta</a:t>
            </a:r>
            <a:r>
              <a:rPr lang="hu-HU" b="1" dirty="0"/>
              <a:t> Hajdúszoboszló, </a:t>
            </a:r>
            <a:r>
              <a:rPr lang="hu-HU" b="1" dirty="0" err="1"/>
              <a:t>Gestio</a:t>
            </a:r>
            <a:r>
              <a:rPr lang="hu-HU" b="1" dirty="0"/>
              <a:t> BT Budapest)</a:t>
            </a:r>
          </a:p>
          <a:p>
            <a:pPr marL="0" indent="0">
              <a:buNone/>
            </a:pPr>
            <a:endParaRPr lang="hu-HU" sz="1200" b="1" dirty="0"/>
          </a:p>
          <a:p>
            <a:pPr marL="0" indent="0" algn="ctr">
              <a:buNone/>
            </a:pPr>
            <a:r>
              <a:rPr lang="hu-HU" b="1" dirty="0"/>
              <a:t>A szerződést véleményezte és elfogadta a Kempelen kuratóriuma.</a:t>
            </a:r>
            <a:endParaRPr lang="nn-NO" b="1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384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0DFD00-B29B-BAF6-BF0C-8B3E7EA9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Kempelen honlap építésének pályáztatása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E442A3-451C-63EE-8E3D-65E4CF7F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170"/>
            <a:ext cx="4213860" cy="571500"/>
          </a:xfrm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Három ajánlatot kértünk</a:t>
            </a:r>
          </a:p>
          <a:p>
            <a:endParaRPr lang="hu-HU" sz="2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F797C8B-E477-1F83-8BE2-1619FE24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1" y="2100738"/>
            <a:ext cx="6156484" cy="19881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038BE5E-04C0-26C0-F004-384C6488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1" y="4226718"/>
            <a:ext cx="6179344" cy="205750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B11CEFE-5262-484D-93FD-E5188655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283" y="2108053"/>
            <a:ext cx="5071217" cy="35295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43A236A-D9C4-7841-36FB-A32729F650F8}"/>
              </a:ext>
            </a:extLst>
          </p:cNvPr>
          <p:cNvSpPr txBox="1"/>
          <p:nvPr/>
        </p:nvSpPr>
        <p:spPr>
          <a:xfrm>
            <a:off x="6907423" y="5761004"/>
            <a:ext cx="5094077" cy="49244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Vécsey Zsadány véleményezte</a:t>
            </a:r>
          </a:p>
        </p:txBody>
      </p:sp>
    </p:spTree>
    <p:extLst>
      <p:ext uri="{BB962C8B-B14F-4D97-AF65-F5344CB8AC3E}">
        <p14:creationId xmlns:p14="http://schemas.microsoft.com/office/powerpoint/2010/main" val="10891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90B6-EBD3-7D42-C1ED-A1DF78D52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EC956-0044-5D75-9221-E64E3D66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113665"/>
            <a:ext cx="10515600" cy="720725"/>
          </a:xfrm>
        </p:spPr>
        <p:txBody>
          <a:bodyPr>
            <a:normAutofit/>
          </a:bodyPr>
          <a:lstStyle/>
          <a:p>
            <a:pPr algn="ctr"/>
            <a:r>
              <a:rPr lang="hu-HU" sz="3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Kempelen honlap építése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A376F2C-5328-CF86-9F76-F400886BC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7523" y="1011971"/>
            <a:ext cx="5422004" cy="565142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81E0D10-E96B-E8A6-2336-5A222018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3" y="1023402"/>
            <a:ext cx="6017409" cy="40086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6823C20-D50C-ABEE-777C-4DFD8CBAD64D}"/>
              </a:ext>
            </a:extLst>
          </p:cNvPr>
          <p:cNvSpPr txBox="1"/>
          <p:nvPr/>
        </p:nvSpPr>
        <p:spPr>
          <a:xfrm>
            <a:off x="197233" y="5349240"/>
            <a:ext cx="6017409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Webfejlesztő: Litauszki Ádám</a:t>
            </a:r>
          </a:p>
        </p:txBody>
      </p:sp>
    </p:spTree>
    <p:extLst>
      <p:ext uri="{BB962C8B-B14F-4D97-AF65-F5344CB8AC3E}">
        <p14:creationId xmlns:p14="http://schemas.microsoft.com/office/powerpoint/2010/main" val="6222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D73F-C316-C16B-FE84-F2D7F1D7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1D57DCF2-5DC8-529A-1E33-683DC153F14D}"/>
              </a:ext>
            </a:extLst>
          </p:cNvPr>
          <p:cNvSpPr txBox="1"/>
          <p:nvPr/>
        </p:nvSpPr>
        <p:spPr>
          <a:xfrm>
            <a:off x="8860972" y="1415143"/>
            <a:ext cx="29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Kempelen honlap – 1. változat</a:t>
            </a:r>
            <a:endParaRPr lang="hu-HU" sz="2400" dirty="0"/>
          </a:p>
        </p:txBody>
      </p:sp>
      <p:pic>
        <p:nvPicPr>
          <p:cNvPr id="4" name="Tartalom helye 3" descr="A képen szöveg, képernyőkép, Webhely, Webla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A813B1B-ED50-316F-71A0-53BC25334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28" y="120075"/>
            <a:ext cx="7493096" cy="66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9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19602</TotalTime>
  <Words>901</Words>
  <Application>Microsoft Office PowerPoint</Application>
  <PresentationFormat>Szélesvásznú</PresentationFormat>
  <Paragraphs>181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(Címsorok)</vt:lpstr>
      <vt:lpstr>Office-téma</vt:lpstr>
      <vt:lpstr>KEMPELEN Tudósakadémia Alapítvány 2025. évi beszámolója a 8. Tudós Találkozón</vt:lpstr>
      <vt:lpstr>A Nyolcadik Tudós Találkozó Programja - 2025. december 3.</vt:lpstr>
      <vt:lpstr>Stratégiai együttműködési megállapodás a Dunaújvárosi Egyetemmel</vt:lpstr>
      <vt:lpstr>Sikeres NKFIH pályázat</vt:lpstr>
      <vt:lpstr>Sikeres NKFIH pályázat</vt:lpstr>
      <vt:lpstr>Szerződéskötés könyvelői irodával</vt:lpstr>
      <vt:lpstr>A Kempelen honlap építésének pályáztatása</vt:lpstr>
      <vt:lpstr>A Kempelen honlap építése</vt:lpstr>
      <vt:lpstr>PowerPoint-bemutató</vt:lpstr>
      <vt:lpstr>PowerPoint-bemutató</vt:lpstr>
      <vt:lpstr>PowerPoint-bemutató</vt:lpstr>
      <vt:lpstr>A KEMPELEN Alapítvány jogosult a személyi jövedelem 1%-nak az adózó rendelkezése szerinti felhasználásárólÍ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Lőwy Dániel</dc:creator>
  <cp:lastModifiedBy>Dr. Lőwy Dániel</cp:lastModifiedBy>
  <cp:revision>1</cp:revision>
  <dcterms:created xsi:type="dcterms:W3CDTF">2025-11-17T15:30:59Z</dcterms:created>
  <dcterms:modified xsi:type="dcterms:W3CDTF">2025-12-12T17:42:47Z</dcterms:modified>
</cp:coreProperties>
</file>